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89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81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9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96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2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43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4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19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05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49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21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9339-5CEB-4863-8DB0-EC725F14398A}" type="datetimeFigureOut">
              <a:rPr lang="hu-HU" smtClean="0"/>
              <a:t>2024. 05. 02.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9FF7-477F-49EE-A135-03E82DA8B2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02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2627" y="1009290"/>
            <a:ext cx="9207260" cy="2984739"/>
          </a:xfrm>
        </p:spPr>
        <p:txBody>
          <a:bodyPr>
            <a:normAutofit/>
          </a:bodyPr>
          <a:lstStyle/>
          <a:p>
            <a:r>
              <a:rPr lang="hu-HU" b="1" dirty="0" smtClean="0"/>
              <a:t>Határtalanul kirándulás</a:t>
            </a:r>
            <a:br>
              <a:rPr lang="hu-HU" b="1" dirty="0" smtClean="0"/>
            </a:br>
            <a:r>
              <a:rPr lang="hu-HU" b="1" dirty="0" smtClean="0"/>
              <a:t>2024.03.25-30.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7419" y="4908430"/>
            <a:ext cx="11378241" cy="1233577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</a:rPr>
              <a:t> Egy kirándulás képekben</a:t>
            </a:r>
            <a:endParaRPr lang="hu-H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0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901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1. nap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566" y="1044389"/>
            <a:ext cx="5217458" cy="51367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577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63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2. nap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940"/>
            <a:ext cx="4760259" cy="58270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87" y="-316192"/>
            <a:ext cx="5868895" cy="44016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459" y="2510121"/>
            <a:ext cx="4276164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517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3.nap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8268" y="1252713"/>
            <a:ext cx="5923641" cy="5143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29" y="0"/>
            <a:ext cx="6992471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7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889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4.nap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909482"/>
            <a:ext cx="5396753" cy="49485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8941" y="206188"/>
            <a:ext cx="5307106" cy="48947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4621" y="2672696"/>
            <a:ext cx="4491318" cy="38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4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14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5.nap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541" y="1918447"/>
            <a:ext cx="4823012" cy="50560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8548" y="345703"/>
            <a:ext cx="4580965" cy="38895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0482" y="658906"/>
            <a:ext cx="6858000" cy="5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2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14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6.nap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718868"/>
            <a:ext cx="4561915" cy="59867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6259" y="714935"/>
            <a:ext cx="5719482" cy="42896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1998" y="2195233"/>
            <a:ext cx="5441576" cy="38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</Words>
  <Application>Microsoft Office PowerPoint</Application>
  <PresentationFormat>Szélesvásznú</PresentationFormat>
  <Paragraphs>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Határtalanul kirándulás 2024.03.25-30.</vt:lpstr>
      <vt:lpstr>1. nap</vt:lpstr>
      <vt:lpstr>2. nap</vt:lpstr>
      <vt:lpstr>3.nap</vt:lpstr>
      <vt:lpstr>4.nap</vt:lpstr>
      <vt:lpstr>5.nap</vt:lpstr>
      <vt:lpstr>6.nap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 kirándulás 2024.03.25-30.</dc:title>
  <dc:creator>HP02</dc:creator>
  <cp:lastModifiedBy>HP02</cp:lastModifiedBy>
  <cp:revision>12</cp:revision>
  <dcterms:created xsi:type="dcterms:W3CDTF">2024-04-23T09:56:03Z</dcterms:created>
  <dcterms:modified xsi:type="dcterms:W3CDTF">2024-05-02T08:20:06Z</dcterms:modified>
</cp:coreProperties>
</file>