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C4CBA-657E-4264-A009-90DCE3611AB0}" v="948" dt="2024-04-18T17:52:34.797"/>
    <p1510:client id="{C09B778A-FAEC-429F-8275-60192C94A781}" v="109" dt="2024-04-18T18:00:10.9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067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6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1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0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3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3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4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0267C2-9A87-5888-0384-969AD93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2500" y="952499"/>
            <a:ext cx="5602755" cy="49558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60704" y="2401029"/>
            <a:ext cx="5139812" cy="2070330"/>
          </a:xfrm>
        </p:spPr>
        <p:txBody>
          <a:bodyPr anchor="b">
            <a:normAutofit/>
          </a:bodyPr>
          <a:lstStyle/>
          <a:p>
            <a:r>
              <a:rPr lang="hu-HU" dirty="0"/>
              <a:t>Határtalanul kirándulás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6545" y="4471360"/>
            <a:ext cx="4482952" cy="624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hu-HU" sz="1500" dirty="0" err="1"/>
              <a:t>By</a:t>
            </a:r>
            <a:r>
              <a:rPr lang="hu-HU" sz="1500" dirty="0"/>
              <a:t>: </a:t>
            </a:r>
            <a:r>
              <a:rPr lang="hu-HU" sz="1500" dirty="0" err="1"/>
              <a:t>Szakálos</a:t>
            </a:r>
            <a:r>
              <a:rPr lang="hu-HU" sz="1500" dirty="0"/>
              <a:t>-Erdei Maja, </a:t>
            </a:r>
            <a:r>
              <a:rPr lang="hu-HU" sz="1500" dirty="0" err="1"/>
              <a:t>Zsigri</a:t>
            </a:r>
            <a:r>
              <a:rPr lang="hu-HU" sz="1500" dirty="0"/>
              <a:t> Maja</a:t>
            </a:r>
          </a:p>
        </p:txBody>
      </p:sp>
      <p:pic>
        <p:nvPicPr>
          <p:cNvPr id="4" name="Kép 3" descr="A képen kültéri, felhő, víz, ég látható&#10;&#10;Automatikusan generált leírás">
            <a:extLst>
              <a:ext uri="{FF2B5EF4-FFF2-40B4-BE49-F238E27FC236}">
                <a16:creationId xmlns:a16="http://schemas.microsoft.com/office/drawing/2014/main" id="{412FB71E-FE46-695B-2C70-693618D39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5" r="3556"/>
          <a:stretch/>
        </p:blipFill>
        <p:spPr>
          <a:xfrm>
            <a:off x="7534655" y="10"/>
            <a:ext cx="465734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F697FB1-7765-9C49-FB26-DEE1D3C54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D241F41-5083-0955-8AFA-6AAB558F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31" y="952499"/>
            <a:ext cx="4394103" cy="1784145"/>
          </a:xfrm>
          <a:noFill/>
        </p:spPr>
        <p:txBody>
          <a:bodyPr anchor="ctr">
            <a:normAutofit/>
          </a:bodyPr>
          <a:lstStyle/>
          <a:p>
            <a:r>
              <a:rPr lang="hu-HU" dirty="0"/>
              <a:t>1. nap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CD98B9-CB9F-0FCD-4391-87C3B36BC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2883507"/>
            <a:ext cx="4189305" cy="30167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Petőfi Sándor Általános Iskola meglátogatása</a:t>
            </a:r>
          </a:p>
          <a:p>
            <a:r>
              <a:rPr lang="hu-HU" err="1"/>
              <a:t>Palicsi</a:t>
            </a:r>
            <a:r>
              <a:rPr lang="hu-HU"/>
              <a:t> tó körül sétálás</a:t>
            </a:r>
          </a:p>
          <a:p>
            <a:r>
              <a:rPr lang="hu-HU"/>
              <a:t>Szabadkán városnézés(</a:t>
            </a:r>
            <a:r>
              <a:rPr lang="hu-HU" err="1"/>
              <a:t>városháza,Kosztolányi</a:t>
            </a:r>
            <a:r>
              <a:rPr lang="hu-HU"/>
              <a:t> Dezső szobra és Zsinagóga)</a:t>
            </a:r>
          </a:p>
          <a:p>
            <a:r>
              <a:rPr lang="hu-HU" err="1"/>
              <a:t>Reichel</a:t>
            </a:r>
            <a:r>
              <a:rPr lang="hu-HU"/>
              <a:t> palota</a:t>
            </a:r>
          </a:p>
          <a:p>
            <a:pPr marL="0" indent="0">
              <a:buNone/>
            </a:pPr>
            <a:endParaRPr lang="hu-H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5400" y="1295399"/>
            <a:ext cx="3821200" cy="42672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kültéri, ég, épület, felhő látható&#10;&#10;Automatikusan generált leírás">
            <a:extLst>
              <a:ext uri="{FF2B5EF4-FFF2-40B4-BE49-F238E27FC236}">
                <a16:creationId xmlns:a16="http://schemas.microsoft.com/office/drawing/2014/main" id="{13BC8AF1-E9DC-569D-532C-BF3C35F5A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r="4" b="4"/>
          <a:stretch/>
        </p:blipFill>
        <p:spPr>
          <a:xfrm>
            <a:off x="6095997" y="2041211"/>
            <a:ext cx="2814650" cy="3859049"/>
          </a:xfrm>
          <a:prstGeom prst="rect">
            <a:avLst/>
          </a:prstGeom>
        </p:spPr>
      </p:pic>
      <p:pic>
        <p:nvPicPr>
          <p:cNvPr id="5" name="Kép 4" descr="A képen kültéri, ég, felhő, talaj látható&#10;&#10;Automatikusan generált leírás">
            <a:extLst>
              <a:ext uri="{FF2B5EF4-FFF2-40B4-BE49-F238E27FC236}">
                <a16:creationId xmlns:a16="http://schemas.microsoft.com/office/drawing/2014/main" id="{0E148E37-9EEA-DF28-E6FD-C8A5DC948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" r="1505" b="-6"/>
          <a:stretch/>
        </p:blipFill>
        <p:spPr>
          <a:xfrm>
            <a:off x="9152987" y="952499"/>
            <a:ext cx="1406191" cy="1940923"/>
          </a:xfrm>
          <a:prstGeom prst="rect">
            <a:avLst/>
          </a:prstGeom>
        </p:spPr>
      </p:pic>
      <p:pic>
        <p:nvPicPr>
          <p:cNvPr id="6" name="Kép 5" descr="A képen kültéri, személy, ég, fa látható&#10;&#10;Automatikusan generált leírás">
            <a:extLst>
              <a:ext uri="{FF2B5EF4-FFF2-40B4-BE49-F238E27FC236}">
                <a16:creationId xmlns:a16="http://schemas.microsoft.com/office/drawing/2014/main" id="{06923E42-306E-6C07-2856-CE06F9F83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68" b="8"/>
          <a:stretch/>
        </p:blipFill>
        <p:spPr>
          <a:xfrm>
            <a:off x="9156576" y="3132173"/>
            <a:ext cx="2081231" cy="16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2F697FB1-7765-9C49-FB26-DEE1D3C54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73A618-CBCF-BC01-F06C-CA61A23A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31" y="952501"/>
            <a:ext cx="4394103" cy="1784144"/>
          </a:xfrm>
          <a:noFill/>
        </p:spPr>
        <p:txBody>
          <a:bodyPr anchor="ctr">
            <a:normAutofit/>
          </a:bodyPr>
          <a:lstStyle/>
          <a:p>
            <a:r>
              <a:rPr lang="hu-HU" dirty="0"/>
              <a:t>2. NAP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2569E5-00B8-CA50-5D10-143CA0CD7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2890880"/>
            <a:ext cx="4400635" cy="30093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Vukovári emlékpark(csatáról)</a:t>
            </a:r>
          </a:p>
          <a:p>
            <a:r>
              <a:rPr lang="hu-HU"/>
              <a:t>Eszék és óvárosa</a:t>
            </a:r>
          </a:p>
          <a:p>
            <a:r>
              <a:rPr lang="hu-HU"/>
              <a:t>Szent Péter Szent Pál Nagytemplom</a:t>
            </a:r>
          </a:p>
          <a:p>
            <a:r>
              <a:rPr lang="hu-HU"/>
              <a:t>Várdaróci tájház 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5400" y="1295399"/>
            <a:ext cx="3821200" cy="42672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ruházat, kültéri, személy, lábbelik látható&#10;&#10;Automatikusan generált leírás">
            <a:extLst>
              <a:ext uri="{FF2B5EF4-FFF2-40B4-BE49-F238E27FC236}">
                <a16:creationId xmlns:a16="http://schemas.microsoft.com/office/drawing/2014/main" id="{68129B5A-FBBD-6389-6828-AF52966D5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89" r="-4" b="-4"/>
          <a:stretch/>
        </p:blipFill>
        <p:spPr>
          <a:xfrm>
            <a:off x="6219371" y="1706978"/>
            <a:ext cx="2613921" cy="1997405"/>
          </a:xfrm>
          <a:prstGeom prst="rect">
            <a:avLst/>
          </a:prstGeom>
        </p:spPr>
      </p:pic>
      <p:pic>
        <p:nvPicPr>
          <p:cNvPr id="6" name="Kép 5" descr="A képen ruházat, személy, farmernadrág, fedett pályás látható&#10;&#10;Automatikusan generált leírás">
            <a:extLst>
              <a:ext uri="{FF2B5EF4-FFF2-40B4-BE49-F238E27FC236}">
                <a16:creationId xmlns:a16="http://schemas.microsoft.com/office/drawing/2014/main" id="{B837FCB2-6E74-8897-51A7-5EAED5D67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03"/>
          <a:stretch/>
        </p:blipFill>
        <p:spPr>
          <a:xfrm>
            <a:off x="9072044" y="952085"/>
            <a:ext cx="1386000" cy="1963736"/>
          </a:xfrm>
          <a:prstGeom prst="rect">
            <a:avLst/>
          </a:prstGeom>
        </p:spPr>
      </p:pic>
      <p:pic>
        <p:nvPicPr>
          <p:cNvPr id="8" name="Kép 7" descr="A képen ég, ruházat, kültéri, személy látható&#10;&#10;Automatikusan generált leírás">
            <a:extLst>
              <a:ext uri="{FF2B5EF4-FFF2-40B4-BE49-F238E27FC236}">
                <a16:creationId xmlns:a16="http://schemas.microsoft.com/office/drawing/2014/main" id="{BA89674A-1848-0B22-9026-A11F854A7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77" r="9" b="17039"/>
          <a:stretch/>
        </p:blipFill>
        <p:spPr>
          <a:xfrm>
            <a:off x="6097811" y="4172737"/>
            <a:ext cx="2462311" cy="2229115"/>
          </a:xfrm>
          <a:prstGeom prst="rect">
            <a:avLst/>
          </a:prstGeom>
        </p:spPr>
      </p:pic>
      <p:pic>
        <p:nvPicPr>
          <p:cNvPr id="5" name="Kép 4" descr="A képen ég, kültéri, épület, ruházat látható&#10;&#10;Automatikusan generált leírás">
            <a:extLst>
              <a:ext uri="{FF2B5EF4-FFF2-40B4-BE49-F238E27FC236}">
                <a16:creationId xmlns:a16="http://schemas.microsoft.com/office/drawing/2014/main" id="{2E273B77-02E0-7293-ADB4-5055105E3F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13" r="2" b="2"/>
          <a:stretch/>
        </p:blipFill>
        <p:spPr>
          <a:xfrm>
            <a:off x="9072044" y="3154573"/>
            <a:ext cx="2167456" cy="27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025E0D-2B14-1F7F-0B82-D3AB762AA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F98A691-E925-B47C-E2C2-9B927D94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6" y="952500"/>
            <a:ext cx="4464686" cy="1784145"/>
          </a:xfrm>
          <a:noFill/>
        </p:spPr>
        <p:txBody>
          <a:bodyPr>
            <a:normAutofit/>
          </a:bodyPr>
          <a:lstStyle/>
          <a:p>
            <a:r>
              <a:rPr lang="hu-HU" dirty="0"/>
              <a:t>3. nap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94789F-FDFB-EAAF-52ED-18BDCAD40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6" y="2896118"/>
            <a:ext cx="4418113" cy="30093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Juhász Sándor pincészet</a:t>
            </a:r>
          </a:p>
          <a:p>
            <a:r>
              <a:rPr lang="hu-HU" dirty="0"/>
              <a:t>Zágráb</a:t>
            </a:r>
          </a:p>
          <a:p>
            <a:r>
              <a:rPr lang="hu-HU" dirty="0"/>
              <a:t>Liszt Ferenc intézet (sajna bemenni nem tudtunk)</a:t>
            </a:r>
          </a:p>
          <a:p>
            <a:r>
              <a:rPr lang="hu-HU" dirty="0"/>
              <a:t>Székesegyház</a:t>
            </a:r>
          </a:p>
          <a:p>
            <a:r>
              <a:rPr lang="hu-HU" dirty="0"/>
              <a:t>Jellasics-tér</a:t>
            </a:r>
          </a:p>
          <a:p>
            <a:r>
              <a:rPr lang="hu-HU" dirty="0"/>
              <a:t>Szent Márk templom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B9DE8-FE80-9912-C538-23EF104A8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8935" y="952500"/>
            <a:ext cx="4017665" cy="4953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ég, ruházat, lábbelik látható&#10;&#10;Automatikusan generált leírás">
            <a:extLst>
              <a:ext uri="{FF2B5EF4-FFF2-40B4-BE49-F238E27FC236}">
                <a16:creationId xmlns:a16="http://schemas.microsoft.com/office/drawing/2014/main" id="{557AE7BA-7A63-157A-9981-EB4C5ABB6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3" r="9" b="9"/>
          <a:stretch/>
        </p:blipFill>
        <p:spPr>
          <a:xfrm>
            <a:off x="6122391" y="1685099"/>
            <a:ext cx="2033024" cy="1217767"/>
          </a:xfrm>
          <a:prstGeom prst="rect">
            <a:avLst/>
          </a:prstGeom>
        </p:spPr>
      </p:pic>
      <p:pic>
        <p:nvPicPr>
          <p:cNvPr id="6" name="Kép 5" descr="A képen ruházat, személy, farmernadrág, lábbelik látható&#10;&#10;Automatikusan generált leírás">
            <a:extLst>
              <a:ext uri="{FF2B5EF4-FFF2-40B4-BE49-F238E27FC236}">
                <a16:creationId xmlns:a16="http://schemas.microsoft.com/office/drawing/2014/main" id="{DD0A6202-7B03-9015-6A17-D5E2AC25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50" r="4" b="5938"/>
          <a:stretch/>
        </p:blipFill>
        <p:spPr>
          <a:xfrm>
            <a:off x="6122391" y="3141617"/>
            <a:ext cx="2033024" cy="2019868"/>
          </a:xfrm>
          <a:prstGeom prst="rect">
            <a:avLst/>
          </a:prstGeom>
        </p:spPr>
      </p:pic>
      <p:pic>
        <p:nvPicPr>
          <p:cNvPr id="4" name="Kép 3" descr="A képen kültéri, ég, felhő, város látható&#10;&#10;Automatikusan generált leírás">
            <a:extLst>
              <a:ext uri="{FF2B5EF4-FFF2-40B4-BE49-F238E27FC236}">
                <a16:creationId xmlns:a16="http://schemas.microsoft.com/office/drawing/2014/main" id="{A634DE06-5769-39FA-6F33-DA7BBBA8E9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351" r="8724"/>
          <a:stretch/>
        </p:blipFill>
        <p:spPr>
          <a:xfrm>
            <a:off x="8394165" y="1685099"/>
            <a:ext cx="1745610" cy="1872306"/>
          </a:xfrm>
          <a:prstGeom prst="rect">
            <a:avLst/>
          </a:prstGeom>
        </p:spPr>
      </p:pic>
      <p:pic>
        <p:nvPicPr>
          <p:cNvPr id="7" name="Kép 6" descr="A képen ruházat, kültéri, személy, ég látható&#10;&#10;Automatikusan generált leírás">
            <a:extLst>
              <a:ext uri="{FF2B5EF4-FFF2-40B4-BE49-F238E27FC236}">
                <a16:creationId xmlns:a16="http://schemas.microsoft.com/office/drawing/2014/main" id="{FFE29A6C-D5F3-B5D0-109B-7C4A8822C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40" b="-8"/>
          <a:stretch/>
        </p:blipFill>
        <p:spPr>
          <a:xfrm>
            <a:off x="8394165" y="3795772"/>
            <a:ext cx="1758164" cy="13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0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697FB1-7765-9C49-FB26-DEE1D3C54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EC7F4F9-9670-2DC8-BCC0-918725DE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032" y="951768"/>
            <a:ext cx="4164100" cy="1784145"/>
          </a:xfrm>
          <a:noFill/>
        </p:spPr>
        <p:txBody>
          <a:bodyPr anchor="ctr">
            <a:normAutofit/>
          </a:bodyPr>
          <a:lstStyle/>
          <a:p>
            <a:r>
              <a:rPr lang="hu-HU" dirty="0"/>
              <a:t>4. nap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40BDB0-A27E-E3D6-24BD-798E6CE0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895387"/>
            <a:ext cx="3973461" cy="30093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Fiume-</a:t>
            </a:r>
            <a:r>
              <a:rPr lang="hu-HU" dirty="0" err="1"/>
              <a:t>Teresatto</a:t>
            </a:r>
            <a:endParaRPr lang="hu-HU" dirty="0"/>
          </a:p>
          <a:p>
            <a:r>
              <a:rPr lang="hu-HU" dirty="0"/>
              <a:t>Sajnos az eső miatt a programok nagyrésze elmaradt de elmehettünk egy helyi plázába vásárolgatni és persze gyakorolni az angol tudásunkat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5400" y="953233"/>
            <a:ext cx="4164100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kültéri, ruházat, épület, lábbelik látható&#10;&#10;Automatikusan generált leírás">
            <a:extLst>
              <a:ext uri="{FF2B5EF4-FFF2-40B4-BE49-F238E27FC236}">
                <a16:creationId xmlns:a16="http://schemas.microsoft.com/office/drawing/2014/main" id="{5361BDF3-3F28-229A-78DE-0AE8051FC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12" b="-3"/>
          <a:stretch/>
        </p:blipFill>
        <p:spPr>
          <a:xfrm>
            <a:off x="5967385" y="1699143"/>
            <a:ext cx="2283036" cy="3459714"/>
          </a:xfrm>
          <a:prstGeom prst="rect">
            <a:avLst/>
          </a:prstGeom>
        </p:spPr>
      </p:pic>
      <p:pic>
        <p:nvPicPr>
          <p:cNvPr id="5" name="Kép 4" descr="A képen ruházat, személy, kültéri, hegy látható&#10;&#10;Automatikusan generált leírás">
            <a:extLst>
              <a:ext uri="{FF2B5EF4-FFF2-40B4-BE49-F238E27FC236}">
                <a16:creationId xmlns:a16="http://schemas.microsoft.com/office/drawing/2014/main" id="{92CA384C-B74F-CDF8-10B6-2FC41DE64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0" r="3669" b="4"/>
          <a:stretch/>
        </p:blipFill>
        <p:spPr>
          <a:xfrm>
            <a:off x="8489172" y="1699141"/>
            <a:ext cx="2069258" cy="1610484"/>
          </a:xfrm>
          <a:prstGeom prst="rect">
            <a:avLst/>
          </a:prstGeom>
        </p:spPr>
      </p:pic>
      <p:pic>
        <p:nvPicPr>
          <p:cNvPr id="4" name="Kép 3" descr="A képen kültéri, felhő, táj, ég látható&#10;&#10;Automatikusan generált leírás">
            <a:extLst>
              <a:ext uri="{FF2B5EF4-FFF2-40B4-BE49-F238E27FC236}">
                <a16:creationId xmlns:a16="http://schemas.microsoft.com/office/drawing/2014/main" id="{35D4CE71-C96C-3866-FF67-E048976CA9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30" b="-5"/>
          <a:stretch/>
        </p:blipFill>
        <p:spPr>
          <a:xfrm>
            <a:off x="8489172" y="3548375"/>
            <a:ext cx="2069258" cy="16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8D8F4612-40F1-5EFC-5793-DAB54E2C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BAD741-0FD8-A0C2-18B2-3C222EE6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939887"/>
            <a:ext cx="4308034" cy="1796758"/>
          </a:xfrm>
          <a:noFill/>
        </p:spPr>
        <p:txBody>
          <a:bodyPr>
            <a:normAutofit/>
          </a:bodyPr>
          <a:lstStyle/>
          <a:p>
            <a:r>
              <a:rPr lang="hu-HU" dirty="0"/>
              <a:t>5. nap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C6C404-8D75-0413-FC3D-0E6700430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886892"/>
            <a:ext cx="4308033" cy="30186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Hajókirándulás</a:t>
            </a:r>
          </a:p>
          <a:p>
            <a:r>
              <a:rPr lang="hu-HU" dirty="0"/>
              <a:t>Abbázia</a:t>
            </a:r>
          </a:p>
          <a:p>
            <a:r>
              <a:rPr lang="hu-HU" err="1"/>
              <a:t>Lovran</a:t>
            </a:r>
            <a:endParaRPr lang="hu-HU"/>
          </a:p>
          <a:p>
            <a:r>
              <a:rPr lang="hu-HU" dirty="0"/>
              <a:t>Séta a tengerparton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21856D11-0CC2-F7F5-8072-79F97F59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1467" y="952500"/>
            <a:ext cx="4300527" cy="49530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ég, felhő, ruházat látható&#10;&#10;Automatikusan generált leírás">
            <a:extLst>
              <a:ext uri="{FF2B5EF4-FFF2-40B4-BE49-F238E27FC236}">
                <a16:creationId xmlns:a16="http://schemas.microsoft.com/office/drawing/2014/main" id="{55CA4EB6-E8EC-D14E-C8F3-4292A1A33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3" b="9"/>
          <a:stretch/>
        </p:blipFill>
        <p:spPr>
          <a:xfrm>
            <a:off x="6125229" y="1691865"/>
            <a:ext cx="2063503" cy="1617760"/>
          </a:xfrm>
          <a:prstGeom prst="rect">
            <a:avLst/>
          </a:prstGeom>
        </p:spPr>
      </p:pic>
      <p:pic>
        <p:nvPicPr>
          <p:cNvPr id="4" name="Kép 3" descr="A képen kültéri, ég, fa, felhő látható&#10;&#10;Automatikusan generált leírás">
            <a:extLst>
              <a:ext uri="{FF2B5EF4-FFF2-40B4-BE49-F238E27FC236}">
                <a16:creationId xmlns:a16="http://schemas.microsoft.com/office/drawing/2014/main" id="{4A917F2D-0773-AA57-6C67-8ABC82A5D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r="1228" b="9"/>
          <a:stretch/>
        </p:blipFill>
        <p:spPr>
          <a:xfrm>
            <a:off x="8427836" y="1691865"/>
            <a:ext cx="2067256" cy="1617760"/>
          </a:xfrm>
          <a:prstGeom prst="rect">
            <a:avLst/>
          </a:prstGeom>
        </p:spPr>
      </p:pic>
      <p:pic>
        <p:nvPicPr>
          <p:cNvPr id="6" name="Kép 5" descr="A képen személy, ruházat, Emberi arc, ég látható&#10;&#10;Automatikusan generált leírás">
            <a:extLst>
              <a:ext uri="{FF2B5EF4-FFF2-40B4-BE49-F238E27FC236}">
                <a16:creationId xmlns:a16="http://schemas.microsoft.com/office/drawing/2014/main" id="{06C3B619-B1B6-8CBB-EA7F-B8303CC5DC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62" b="8"/>
          <a:stretch/>
        </p:blipFill>
        <p:spPr>
          <a:xfrm>
            <a:off x="6123887" y="3544906"/>
            <a:ext cx="2063503" cy="1617760"/>
          </a:xfrm>
          <a:prstGeom prst="rect">
            <a:avLst/>
          </a:prstGeom>
        </p:spPr>
      </p:pic>
      <p:pic>
        <p:nvPicPr>
          <p:cNvPr id="7" name="Kép 6" descr="A képen kültéri, ég, természet, felhő látható&#10;&#10;Automatikusan generált leírás">
            <a:extLst>
              <a:ext uri="{FF2B5EF4-FFF2-40B4-BE49-F238E27FC236}">
                <a16:creationId xmlns:a16="http://schemas.microsoft.com/office/drawing/2014/main" id="{B7A20FAD-E503-21DF-981C-2563E9925D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3" r="1848" b="9"/>
          <a:stretch/>
        </p:blipFill>
        <p:spPr>
          <a:xfrm>
            <a:off x="8426141" y="3544907"/>
            <a:ext cx="2081449" cy="16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025E0D-2B14-1F7F-0B82-D3AB762AA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524BF86-B070-F3EF-3410-4756FC16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6" y="952500"/>
            <a:ext cx="4464686" cy="1784145"/>
          </a:xfrm>
          <a:noFill/>
        </p:spPr>
        <p:txBody>
          <a:bodyPr>
            <a:normAutofit/>
          </a:bodyPr>
          <a:lstStyle/>
          <a:p>
            <a:r>
              <a:rPr lang="hu-HU" dirty="0"/>
              <a:t>6. nap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3E3966-0B39-0AD2-0370-26FFEEA72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6" y="2896118"/>
            <a:ext cx="4418113" cy="30093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/>
              <a:t>Varasd:Ferences</a:t>
            </a:r>
            <a:r>
              <a:rPr lang="hu-HU" dirty="0"/>
              <a:t> templom, városnézés</a:t>
            </a:r>
          </a:p>
          <a:p>
            <a:r>
              <a:rPr lang="hu-HU" dirty="0"/>
              <a:t>Csáktornya Zrínyi emlékmű megkoszorúzása</a:t>
            </a:r>
          </a:p>
          <a:p>
            <a:r>
              <a:rPr lang="hu-HU" dirty="0">
                <a:latin typeface="Segoe UI Historic"/>
                <a:ea typeface="Segoe UI Historic"/>
                <a:cs typeface="Segoe UI Historic"/>
              </a:rPr>
              <a:t>6 nap -2 ország - 14 </a:t>
            </a:r>
            <a:r>
              <a:rPr lang="hu-HU" dirty="0" err="1">
                <a:latin typeface="Segoe UI Historic"/>
                <a:ea typeface="Segoe UI Historic"/>
                <a:cs typeface="Segoe UI Historic"/>
              </a:rPr>
              <a:t>települes</a:t>
            </a:r>
            <a:r>
              <a:rPr lang="hu-HU" dirty="0">
                <a:latin typeface="Segoe UI Historic"/>
                <a:ea typeface="Segoe UI Historic"/>
                <a:cs typeface="Segoe UI Historic"/>
              </a:rPr>
              <a:t> - 45 diák - 4 pedagógus -1 </a:t>
            </a:r>
            <a:r>
              <a:rPr lang="hu-HU" dirty="0" err="1">
                <a:latin typeface="Segoe UI Historic"/>
                <a:ea typeface="Segoe UI Historic"/>
                <a:cs typeface="Segoe UI Historic"/>
              </a:rPr>
              <a:t>guide</a:t>
            </a:r>
            <a:r>
              <a:rPr lang="hu-HU" dirty="0">
                <a:latin typeface="Segoe UI Historic"/>
                <a:ea typeface="Segoe UI Historic"/>
                <a:cs typeface="Segoe UI Historic"/>
              </a:rPr>
              <a:t> -1 sofőr. 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EB9DE8-FE80-9912-C538-23EF104A8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8935" y="952500"/>
            <a:ext cx="4017665" cy="4953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lábbelik, fa, ég látható&#10;&#10;Automatikusan generált leírás">
            <a:extLst>
              <a:ext uri="{FF2B5EF4-FFF2-40B4-BE49-F238E27FC236}">
                <a16:creationId xmlns:a16="http://schemas.microsoft.com/office/drawing/2014/main" id="{88708607-5233-E161-02EC-38D9D487D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27" r="-4" b="12053"/>
          <a:stretch/>
        </p:blipFill>
        <p:spPr>
          <a:xfrm>
            <a:off x="4612768" y="606797"/>
            <a:ext cx="3326986" cy="1951013"/>
          </a:xfrm>
          <a:prstGeom prst="rect">
            <a:avLst/>
          </a:prstGeom>
        </p:spPr>
      </p:pic>
      <p:pic>
        <p:nvPicPr>
          <p:cNvPr id="7" name="Kép 6" descr="A képen kültéri, épület, ég, felhő látható&#10;&#10;Automatikusan generált leírás">
            <a:extLst>
              <a:ext uri="{FF2B5EF4-FFF2-40B4-BE49-F238E27FC236}">
                <a16:creationId xmlns:a16="http://schemas.microsoft.com/office/drawing/2014/main" id="{16CCF9AB-2A7B-E6A6-7204-150EA19271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8" r="29124" b="-2"/>
          <a:stretch/>
        </p:blipFill>
        <p:spPr>
          <a:xfrm>
            <a:off x="5906731" y="3299768"/>
            <a:ext cx="2320569" cy="2206773"/>
          </a:xfrm>
          <a:prstGeom prst="rect">
            <a:avLst/>
          </a:prstGeom>
        </p:spPr>
      </p:pic>
      <p:pic>
        <p:nvPicPr>
          <p:cNvPr id="4" name="Kép 3" descr="A képen kültéri, ég, fa, lábbelik látható&#10;&#10;Automatikusan generált leírás">
            <a:extLst>
              <a:ext uri="{FF2B5EF4-FFF2-40B4-BE49-F238E27FC236}">
                <a16:creationId xmlns:a16="http://schemas.microsoft.com/office/drawing/2014/main" id="{6AB130D0-A012-B190-263C-AD4FD2E2E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56" r="5" b="5"/>
          <a:stretch/>
        </p:blipFill>
        <p:spPr>
          <a:xfrm>
            <a:off x="8897373" y="1268156"/>
            <a:ext cx="2521987" cy="2533664"/>
          </a:xfrm>
          <a:prstGeom prst="rect">
            <a:avLst/>
          </a:prstGeom>
        </p:spPr>
      </p:pic>
      <p:pic>
        <p:nvPicPr>
          <p:cNvPr id="6" name="Kép 5" descr="A képen kültéri, épület, fű, felhő látható&#10;&#10;Automatikusan generált leírás">
            <a:extLst>
              <a:ext uri="{FF2B5EF4-FFF2-40B4-BE49-F238E27FC236}">
                <a16:creationId xmlns:a16="http://schemas.microsoft.com/office/drawing/2014/main" id="{C07E55AE-9F93-DF7A-D27C-F0266C6B52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69" r="-9" b="-9"/>
          <a:stretch/>
        </p:blipFill>
        <p:spPr>
          <a:xfrm>
            <a:off x="9501222" y="4787810"/>
            <a:ext cx="2060088" cy="16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9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133B7B-5749-B778-FE52-49E09286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490102208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PoiseVTI</vt:lpstr>
      <vt:lpstr>Határtalanul kirándulás</vt:lpstr>
      <vt:lpstr>1. nap PROGRAMOK</vt:lpstr>
      <vt:lpstr>2. NAP PROGRAMOK</vt:lpstr>
      <vt:lpstr>3. nap programok</vt:lpstr>
      <vt:lpstr>4. nap programok</vt:lpstr>
      <vt:lpstr>5. nap programok</vt:lpstr>
      <vt:lpstr>6. nap programok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319</cp:revision>
  <dcterms:created xsi:type="dcterms:W3CDTF">2024-04-17T18:54:21Z</dcterms:created>
  <dcterms:modified xsi:type="dcterms:W3CDTF">2024-04-18T18:02:18Z</dcterms:modified>
</cp:coreProperties>
</file>